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16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4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8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2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50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0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9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5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5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8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2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20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Цифровая образовательная среда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756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0795" y="1837113"/>
            <a:ext cx="8946541" cy="5220393"/>
          </a:xfrm>
        </p:spPr>
        <p:txBody>
          <a:bodyPr>
            <a:noAutofit/>
          </a:bodyPr>
          <a:lstStyle/>
          <a:p>
            <a:r>
              <a:rPr lang="ru-RU" sz="2400" dirty="0"/>
              <a:t>ФГОС, ПООП: под информационно-образовательной средой (ИОС) понимается открытая педагогическая система, сформированная на основе разнообразных информационных образовательных ресурсов, современных информационно-телекоммуникационных средств и педагогических технологий, направленных на формирование творческой, социально активной личности, а также компетентность участников образовательного процесса в решении учебно-познавательных и </a:t>
            </a:r>
            <a:r>
              <a:rPr lang="ru-RU" sz="2400" dirty="0" smtClean="0"/>
              <a:t>профессиональных </a:t>
            </a:r>
            <a:r>
              <a:rPr lang="ru-RU" sz="2400" dirty="0"/>
              <a:t>задач с применением информационно-коммуникационных технологий (</a:t>
            </a:r>
            <a:r>
              <a:rPr lang="ru-RU" sz="2400" dirty="0" smtClean="0"/>
              <a:t>ИКТ-компетентность</a:t>
            </a:r>
            <a:r>
              <a:rPr lang="ru-RU" sz="2400" dirty="0"/>
              <a:t>), наличие служб поддержки применения ИКТ. </a:t>
            </a:r>
          </a:p>
        </p:txBody>
      </p:sp>
    </p:spTree>
    <p:extLst>
      <p:ext uri="{BB962C8B-B14F-4D97-AF65-F5344CB8AC3E}">
        <p14:creationId xmlns:p14="http://schemas.microsoft.com/office/powerpoint/2010/main" val="2759320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Цифровая образовательная среда (ЦОС)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открытая совокупность информационных систем, предназначенных для обеспечения различных задач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288423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ЦОС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открытая совокупность информационных систем, предназначенных для обеспечения различных задач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181650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ЦОС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доступ к самым современным образовательным ресурсам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облегчение коммуникации со всеми участниками образовательного </a:t>
            </a:r>
            <a:r>
              <a:rPr lang="ru-RU" dirty="0" smtClean="0"/>
              <a:t>процесса</a:t>
            </a:r>
            <a:r>
              <a:rPr lang="ru-RU" dirty="0"/>
              <a:t>;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снижение рутинной нагрузки по контролю выполнения заданий учениками за счет автоматизации;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повышение </a:t>
            </a:r>
            <a:r>
              <a:rPr lang="ru-RU" dirty="0"/>
              <a:t>удобства мониторинга за образовательным процессом;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формирование </a:t>
            </a:r>
            <a:r>
              <a:rPr lang="ru-RU" dirty="0"/>
              <a:t>новых возможностей организации образовательного процесса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формирование </a:t>
            </a:r>
            <a:r>
              <a:rPr lang="ru-RU" dirty="0"/>
              <a:t>новых условий для мотивации </a:t>
            </a:r>
            <a:r>
              <a:rPr lang="ru-RU" dirty="0" smtClean="0"/>
              <a:t>обучающихся </a:t>
            </a:r>
            <a:r>
              <a:rPr lang="ru-RU" dirty="0"/>
              <a:t>при создании и выполнении заданий;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формирование </a:t>
            </a:r>
            <a:r>
              <a:rPr lang="ru-RU" dirty="0"/>
              <a:t>новых условий для переноса активности образовательного процесса на </a:t>
            </a:r>
            <a:r>
              <a:rPr lang="ru-RU" dirty="0" smtClean="0"/>
              <a:t>обучающегося;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облегчение </a:t>
            </a:r>
            <a:r>
              <a:rPr lang="ru-RU" dirty="0"/>
              <a:t>условий формирования индивидуальной образовательной траектории </a:t>
            </a:r>
            <a:r>
              <a:rPr lang="ru-RU" dirty="0" smtClean="0"/>
              <a:t>обучающегося.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5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Возможности ЦОС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доступ к самым современным образовательным ресурсам</a:t>
            </a:r>
            <a:r>
              <a:rPr lang="ru-RU" sz="28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облегчение коммуникации со всеми участниками образовательного </a:t>
            </a:r>
            <a:r>
              <a:rPr lang="ru-RU" sz="2800" dirty="0" smtClean="0"/>
              <a:t>процесса;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повышение </a:t>
            </a:r>
            <a:r>
              <a:rPr lang="ru-RU" sz="2800" dirty="0"/>
              <a:t>удобства мониторинга за образовательным </a:t>
            </a:r>
            <a:r>
              <a:rPr lang="ru-RU" sz="2800" dirty="0" smtClean="0"/>
              <a:t>процессом. </a:t>
            </a:r>
          </a:p>
        </p:txBody>
      </p:sp>
    </p:spTree>
    <p:extLst>
      <p:ext uri="{BB962C8B-B14F-4D97-AF65-F5344CB8AC3E}">
        <p14:creationId xmlns:p14="http://schemas.microsoft.com/office/powerpoint/2010/main" val="15981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МООДУС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200" dirty="0"/>
              <a:t>доступ к самым современным образовательным </a:t>
            </a:r>
            <a:r>
              <a:rPr lang="ru-RU" sz="3200" dirty="0" smtClean="0"/>
              <a:t>ресурсам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3000" dirty="0" smtClean="0"/>
              <a:t>ресурсы (гиперссылка, книга, папка, страница, файл)</a:t>
            </a:r>
            <a:endParaRPr lang="ru-RU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/>
              <a:t>облегчение коммуникации со всеми участниками образовательного </a:t>
            </a:r>
            <a:r>
              <a:rPr lang="ru-RU" sz="3200" dirty="0" smtClean="0"/>
              <a:t>процесса</a:t>
            </a:r>
            <a:endParaRPr lang="ru-RU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/>
              <a:t>повышение удобства мониторинга за образовательным процессом.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4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МООДУС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200" dirty="0"/>
              <a:t>доступ к самым современным образовательным </a:t>
            </a:r>
            <a:r>
              <a:rPr lang="ru-RU" sz="3200" dirty="0" smtClean="0"/>
              <a:t>ресурсам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3000" dirty="0" smtClean="0"/>
              <a:t>ресурсы (гиперссылка, книга, папка, страница, файл)</a:t>
            </a:r>
            <a:endParaRPr lang="ru-RU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/>
              <a:t>облегчение коммуникации со всеми участниками образовательного </a:t>
            </a:r>
            <a:r>
              <a:rPr lang="ru-RU" sz="3200" dirty="0" smtClean="0"/>
              <a:t>процесса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3000" dirty="0" smtClean="0"/>
              <a:t>элементы (автоматическая рассылка сообщений, чат) </a:t>
            </a:r>
            <a:endParaRPr lang="ru-RU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/>
              <a:t>повышение удобства мониторинга за образовательным </a:t>
            </a:r>
            <a:r>
              <a:rPr lang="ru-RU" sz="3200" dirty="0" smtClean="0"/>
              <a:t>процессом 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1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МООДУС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200" dirty="0"/>
              <a:t>доступ к самым современным образовательным </a:t>
            </a:r>
            <a:r>
              <a:rPr lang="ru-RU" sz="3200" dirty="0" smtClean="0"/>
              <a:t>ресурсам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3000" dirty="0" smtClean="0"/>
              <a:t>ресурсы (гиперссылка, книга, папка, страница, файл)</a:t>
            </a:r>
            <a:endParaRPr lang="ru-RU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/>
              <a:t>облегчение коммуникации со всеми участниками образовательного </a:t>
            </a:r>
            <a:r>
              <a:rPr lang="ru-RU" sz="3200" dirty="0" smtClean="0"/>
              <a:t>процесса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3000" dirty="0" smtClean="0"/>
              <a:t>элементы (автоматическая рассылка сообщений, чат) </a:t>
            </a:r>
            <a:endParaRPr lang="ru-RU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/>
              <a:t>повышение удобства мониторинга за образовательным </a:t>
            </a:r>
            <a:r>
              <a:rPr lang="ru-RU" sz="3200" dirty="0" smtClean="0"/>
              <a:t>процессом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sz="3000" dirty="0"/>
              <a:t>и</a:t>
            </a:r>
            <a:r>
              <a:rPr lang="ru-RU" sz="3000" dirty="0" smtClean="0"/>
              <a:t>нструменты оценивания и обратной связи (тест, форум, опрос)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1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328</Words>
  <Application>Microsoft Office PowerPoint</Application>
  <PresentationFormat>Широкоэкранный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Ретро</vt:lpstr>
      <vt:lpstr>Цифровая образовательная среда</vt:lpstr>
      <vt:lpstr>Определения</vt:lpstr>
      <vt:lpstr>Цифровая образовательная среда (ЦОС)</vt:lpstr>
      <vt:lpstr>Цели ЦОС</vt:lpstr>
      <vt:lpstr>Возможности ЦОС</vt:lpstr>
      <vt:lpstr>Возможности ЦОС</vt:lpstr>
      <vt:lpstr>Инструменты МООДУС</vt:lpstr>
      <vt:lpstr>Инструменты МООДУС</vt:lpstr>
      <vt:lpstr>Инструменты МООДУС</vt:lpstr>
    </vt:vector>
  </TitlesOfParts>
  <Company>UdSU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образовательная среда</dc:title>
  <dc:creator>User</dc:creator>
  <cp:lastModifiedBy>User</cp:lastModifiedBy>
  <cp:revision>3</cp:revision>
  <dcterms:created xsi:type="dcterms:W3CDTF">2021-03-01T15:04:04Z</dcterms:created>
  <dcterms:modified xsi:type="dcterms:W3CDTF">2021-03-01T15:23:48Z</dcterms:modified>
</cp:coreProperties>
</file>